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3/4/2015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3/4/2015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3/4/2015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‹nº›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‹nº›</a:t>
            </a:fld>
            <a:endParaRPr kumimoji="0" lang="en-US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‹nº›</a:t>
            </a:fld>
            <a:endParaRPr kumimoji="0" lang="en-US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‹nº›</a:t>
            </a:fld>
            <a:endParaRPr kumimoji="0" lang="en-US" sz="2800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3/4/2015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‹nº›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1640" y="2420888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Uso de protamina após angioplastia com stent</a:t>
            </a: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Marcelo D’anzicourt Pinto-R2 Hemodinâmica</a:t>
            </a:r>
            <a:endParaRPr lang="pt-B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 trombose aguda ocorreu em 1 paciente do grupo da (PT) e nenhum no outro grupo (p=0,52). Houve 15 casos de trombose subaguda no grupo da (PT) 0,36% e 8 casos no grupo 2 0,64% (p=0,18).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Não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foram encontradas diferenças significativas entre os 2 grupos no diâmetro da lesão (G1 3,07 ± 0,54 mm vs G2 3,08 ± 0,55 mm), comprimento (G1 24,40 ± 12,50 mm vs G2 25,56 ± 11, 85), ostiais (G1 vs 7,9% p G2 8,8% = 0,39) overlapping (G1 vs 17,0% p G2 17,9% = 0,56) o diâmetro da bainha (G1 6,07F ± 0,40 vs G2 6,07F ± 0,46), sexo masculino (64,5% G1 vs 64,4% p = 0,92), dislipidemia (G1 vs 65,6% p = 63,5 G2 0,18), HAS (G1 vs 79,9% p G2 78,28% = 0,19) 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 G2 apresentou uma incidência significativamente maior de diabetes mellitus(DM) (41,4% vs 27,3% p &lt;0,001),DM insulino dependente(23,7% vs 0,75%, p &lt;0,001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hoque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cardiogênico(6,25%vs2,19% p &lt;0,001), uso de IIbIIIa (32,2%vs21,3% p &lt;0,001), trombo na lesão culpada (20,2% vs13, 6%p &lt;0,001)apresentação em  infarto agudo do miocárdio (19,4% vs 11,0% p &lt;0,001),disfunção ventricular esquerda grave (10,6% VS 5, 9%p &lt;0,001) e óbito hospitalar (4,7%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vs 0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77% p &lt;0,001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Terapia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antiplaquetária após a alta hospitalar foram semelhantes nos dois grupos: AAS G1 99,1% vs 98,9% no G2 (p = 0,33); Clopidogrel G1 98,4% vs 98,1% no G2 (p = 0,24 ) e ticlopidina 1,0% de ambos os grupos (p = 0,94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 reversão imediata da anticoagulação pela PT após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ICP com stent nesse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estudo foi segura e não predispos a TA ou TSA</a:t>
            </a:r>
            <a:r>
              <a:rPr lang="pt-BR" dirty="0" smtClean="0"/>
              <a:t>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Estudo prospectivo, não randomizado, com objetivo de avaliar o perfil de  segurança e a eficácia do uso da protamina para retirada imediata do introdutor arterial femoral em pacientes submetidos à angioplastia coronariana com heparina não-fracionada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b="1" dirty="0" smtClean="0"/>
              <a:t> 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No total, foram incluídos 162 pacientes submetidos a angioplastia coronariana com sucesso (111 no grupo da protamina e 51 no grupo controle). Não houve diferença entre os 2 grupos com relação as caracteristicas basais.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pt-BR" dirty="0" smtClean="0"/>
              <a:t> 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Os pacientes que receberam protamina tiveram um tempo médio de espera até a retirada do introdutor de 41,6 ± 20,1 minutos, enquanto que no grupo controle este tempo foi de  323,9  ± 57,8 minutos (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 &lt;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0,01).Não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houve trombose de stents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intra-hospitalar.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 uso da protamina se mostrou seguro e eficaz para a retirada precoce do introdutor arterial femoral em pacientes submetidos a implante de stent coronariano.  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925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Estudo prospectivo realizado entre agosto de 2012 e março de 2013 com 228 pacientes com quadro de angina estável ou síndrome coronariana aguda de baixo ou moderado risco.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Com obgetivo de avaliar a segurança e eficácia da protamina, guiada pelo tempo de coagulação ativado, para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 remoção imediata do introdutor arterial femoral em pacientes submetidos à intervenção coronária percutânea com heparina não fracionada, com o objetivo de propor um algoritmo para a prática clínica.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12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4355976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7" y="332656"/>
            <a:ext cx="4788024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lnSpcReduction="1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 grupo de remoção precoce (n=149) apresentou menor tempo de manuseio do sítio de punção que o grupo de remoção convencional (58,3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± 21,4 minutos vs. 355 ± 62,9 minutos; 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 &lt; 0,01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Não houve trombose hospitalar de stent e nem diferença significativa na incidência de eventos vasculares ou hemorrágicos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A incidência de outras hemorragias, que levaram à hospitalização prolongada, foi menor no grupo de remoção precoce (1,3% vs. 5,1%; 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 = 0,05).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1412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 uso seletivo de uma abordagem, para a remoção imediata do introdutor femoral guiada pelo tempo de coagulação ativado e a administração de protamina, é seguro e eficaz em pacientes submetidos à intervenção coronária percutânea pela via femoral.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1412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Definição</a:t>
            </a: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Protamina  é o antídoto específico 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para a neutralização do efeito anticoagulante 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da heparina.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 protamina é um complexo protéico 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com cargas elétricas fortemente positivas, 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de baixo peso molecular, encontrada no 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esperma ou testículos de peixes, mais especificamente do salmão.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 É fortemente alcalinas, em virtude do 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elevado teor de arginina (67%), na composição 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dos seus aminoácidos.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Definição</a:t>
            </a: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 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As protaminas combinam-se com a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heparina, formando complexos inativos destituídos de ação anticoagulante.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 Administrada isoladamente, pode apresentar um efeito anticoagulante.</a:t>
            </a:r>
          </a:p>
          <a:p>
            <a:r>
              <a:rPr lang="pt-BR" dirty="0" smtClean="0"/>
              <a:t> 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É eliminada principalmente por via renal e, em menor grau, por via hepática e biliar.</a:t>
            </a:r>
          </a:p>
          <a:p>
            <a:pPr fontAlgn="base"/>
            <a:r>
              <a:rPr lang="pt-BR" dirty="0" smtClean="0"/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Início de ação em 5 minutos, duração 2 horas, </a:t>
            </a:r>
          </a:p>
          <a:p>
            <a:pPr fontAlgn="base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 meia-vida de 7,4 min (após dose intravenosa única de 0,5 mg/kg durante infusão de 10 minutos em voluntários sadios).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Posologia (</a:t>
            </a:r>
            <a:r>
              <a:rPr lang="pt-BR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1ml neutraliza 1000UI de heparina-1amp tem 5 ml 10mg/ml</a:t>
            </a:r>
            <a:r>
              <a:rPr lang="pt-B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pt-BR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pt-BR" dirty="0" smtClean="0"/>
              <a:t> 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 dose necessária de protamina depende da quantidade de heparina circulante no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sangue e do período de tempo transcorrido desde a sua administração. 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Caso não se conheça a concentração de heparina, recomenda-se não utilizar mais de 1ml por via endonenosa lentamente.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Deve-se interromper a administração quando houver normalização do tempo de protamina, para evitar o seu excesso.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Posologia (</a:t>
            </a:r>
            <a:r>
              <a:rPr lang="pt-BR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1ml neutraliza 1000UI de heparina-1amp tem 5 ml 10mg/ml</a:t>
            </a:r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Esquema de administração:</a:t>
            </a:r>
          </a:p>
          <a:p>
            <a:pPr fontAlgn="base">
              <a:buNone/>
            </a:pPr>
            <a:r>
              <a:rPr lang="pt-BR" dirty="0" smtClean="0"/>
              <a:t>•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1 mg, infundido por via intravenosa durante 10 minutos, neutraliza 80 a 100 UI de heparina, até 15 minutos após administração da mesma.</a:t>
            </a:r>
          </a:p>
          <a:p>
            <a:pPr fontAlgn="base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• Transcorridos 15-30 minutos da administração de heparina, deve-se reduzir a dose de protamina à metade uma vez que a heparina já foi parcialmente depurada.</a:t>
            </a:r>
          </a:p>
          <a:p>
            <a:pPr fontAlgn="base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• Transcorridas 2 horas ou mais, a dose de protamina deve ser reduzida a 0,25-0,375 mg para cada 100 UI de heparina originalmente administrada.</a:t>
            </a:r>
          </a:p>
          <a:p>
            <a:pPr fontAlgn="base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• Não exceder 50 mg em período de 10 minutos (velocidade de administração de 5 mg/minuto).</a:t>
            </a:r>
          </a:p>
          <a:p>
            <a:pPr fontAlgn="base"/>
            <a:endParaRPr lang="pt-BR" dirty="0" smtClean="0"/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Reações adversas</a:t>
            </a: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Pode ocorrer hipotensão, náusea, bradicardia, dispnéia e reações anafilactóides com uso de protamina, principalmente em homens inférteis ou vasectomizados.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Com história conhecida de reações alérgicas com uso da protamina, deve-se evitar o seu uso.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Uso da protamina após ICP</a:t>
            </a: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  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pronta  reversão da anticoagulação com heparina pela protamina (PT) após o implante de stent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coronário,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pode ser uma importante opção terapêutica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Pois poderia auxiliar  no tratamento de graves complicações da angioplastia,  como a ruptura ou perfuração coronária , ou ainda permitir a retirada precoce dos introdutores femorais, evitando  complicações nos locais de punção e reduzindo o desconforto 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pacientes.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Uso da protamina após ICP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Esta conduta raramente é adotada devido a um possível aumento do risco de trombose aguda ou subaguda de stent.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Alguns estudos foram realizados para testar a segurança do uso da protamina após angioplastia com stent.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53400" cy="4323184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Estudo retrospectivo, onde 5374 pacientes foram divididos em 2 grupos, os que receberam a (PT) após o procedimento (4126) e os que não receberam a (PT) após ICP (1248), para se averiguar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 incidência de trombose aguda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 trombose subaguda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 stent.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1354</TotalTime>
  <Words>764</Words>
  <Application>Microsoft Office PowerPoint</Application>
  <PresentationFormat>Apresentação na tela (4:3)</PresentationFormat>
  <Paragraphs>49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Default Theme</vt:lpstr>
      <vt:lpstr>Uso de protamina após angioplastia com stent</vt:lpstr>
      <vt:lpstr>Definição</vt:lpstr>
      <vt:lpstr>Definição</vt:lpstr>
      <vt:lpstr>Posologia ( 1ml neutraliza 1000UI de heparina-1amp tem 5 ml 10mg/ml)</vt:lpstr>
      <vt:lpstr>Posologia ( 1ml neutraliza 1000UI de heparina-1amp tem 5 ml 10mg/ml)</vt:lpstr>
      <vt:lpstr>Reações adversas</vt:lpstr>
      <vt:lpstr>Uso da protamina após ICP</vt:lpstr>
      <vt:lpstr>Uso da protamina após ICP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de protamina após angioplastia com stent</dc:title>
  <dc:creator>Marcelo</dc:creator>
  <cp:lastModifiedBy>Marcelo</cp:lastModifiedBy>
  <cp:revision>4</cp:revision>
  <dcterms:created xsi:type="dcterms:W3CDTF">2015-03-02T23:15:47Z</dcterms:created>
  <dcterms:modified xsi:type="dcterms:W3CDTF">2015-03-05T19:59:58Z</dcterms:modified>
</cp:coreProperties>
</file>